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2104480" y="685800"/>
            <a:ext cx="26495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2104480" y="685800"/>
            <a:ext cx="2649599"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264952" y="1456057"/>
            <a:ext cx="7242600" cy="40140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264944" y="5542289"/>
            <a:ext cx="7242600" cy="1550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264944" y="2163088"/>
            <a:ext cx="7242600" cy="3839699"/>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264944" y="6164351"/>
            <a:ext cx="7242600" cy="2543699"/>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264944" y="4206106"/>
            <a:ext cx="7242600" cy="1646099"/>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264944" y="2253728"/>
            <a:ext cx="7242600" cy="66809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264944" y="2253728"/>
            <a:ext cx="3399899" cy="66809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107539" y="2253728"/>
            <a:ext cx="3399899" cy="66809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264944" y="1086506"/>
            <a:ext cx="2386799" cy="1477799"/>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264944" y="2717440"/>
            <a:ext cx="2386799" cy="6217499"/>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16712" y="880293"/>
            <a:ext cx="5412600" cy="7999799"/>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3886200" y="-244"/>
            <a:ext cx="3886200" cy="10058399"/>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25675" y="2411542"/>
            <a:ext cx="3438300" cy="2898599"/>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25675" y="5481568"/>
            <a:ext cx="3438300" cy="24153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198575" y="1415968"/>
            <a:ext cx="3261600" cy="7226099"/>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264944" y="8273124"/>
            <a:ext cx="5099099" cy="11832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64944" y="870271"/>
            <a:ext cx="7242600" cy="1119899"/>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264944" y="2253728"/>
            <a:ext cx="7242600" cy="6680999"/>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7201589" y="9119179"/>
            <a:ext cx="466499" cy="769799"/>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descr="fallen.png" id="54" name="Shape 54"/>
          <p:cNvPicPr preferRelativeResize="0"/>
          <p:nvPr/>
        </p:nvPicPr>
        <p:blipFill rotWithShape="1">
          <a:blip r:embed="rId4">
            <a:alphaModFix/>
          </a:blip>
          <a:srcRect b="11940" l="0" r="0" t="0"/>
          <a:stretch/>
        </p:blipFill>
        <p:spPr>
          <a:xfrm>
            <a:off x="0" y="4167998"/>
            <a:ext cx="7772401" cy="5890401"/>
          </a:xfrm>
          <a:prstGeom prst="rect">
            <a:avLst/>
          </a:prstGeom>
          <a:noFill/>
          <a:ln>
            <a:noFill/>
          </a:ln>
        </p:spPr>
      </p:pic>
      <p:sp>
        <p:nvSpPr>
          <p:cNvPr id="55" name="Shape 55"/>
          <p:cNvSpPr txBox="1"/>
          <p:nvPr/>
        </p:nvSpPr>
        <p:spPr>
          <a:xfrm>
            <a:off x="4057250" y="324775"/>
            <a:ext cx="3363000" cy="9464100"/>
          </a:xfrm>
          <a:prstGeom prst="rect">
            <a:avLst/>
          </a:prstGeom>
          <a:noFill/>
          <a:ln>
            <a:noFill/>
          </a:ln>
        </p:spPr>
        <p:txBody>
          <a:bodyPr anchorCtr="0" anchor="t" bIns="91425" lIns="91425" rIns="91425" wrap="square" tIns="91425">
            <a:noAutofit/>
          </a:bodyPr>
          <a:lstStyle/>
          <a:p>
            <a:pPr lvl="0" rtl="0">
              <a:lnSpc>
                <a:spcPct val="138000"/>
              </a:lnSpc>
              <a:spcBef>
                <a:spcPts val="0"/>
              </a:spcBef>
              <a:buNone/>
            </a:pPr>
            <a:r>
              <a:t/>
            </a:r>
            <a:endParaRPr>
              <a:solidFill>
                <a:srgbClr val="5B0F00"/>
              </a:solidFill>
              <a:latin typeface="Alegreya SC"/>
              <a:ea typeface="Alegreya SC"/>
              <a:cs typeface="Alegreya SC"/>
              <a:sym typeface="Alegreya SC"/>
            </a:endParaRPr>
          </a:p>
          <a:p>
            <a:pPr lvl="0" rtl="0">
              <a:lnSpc>
                <a:spcPct val="115000"/>
              </a:lnSpc>
              <a:spcBef>
                <a:spcPts val="400"/>
              </a:spcBef>
              <a:spcAft>
                <a:spcPts val="0"/>
              </a:spcAft>
              <a:buClr>
                <a:schemeClr val="dk1"/>
              </a:buClr>
              <a:buSzPct val="84615"/>
              <a:buFont typeface="Arial"/>
              <a:buNone/>
            </a:pPr>
            <a:r>
              <a:rPr lang="en" sz="1300">
                <a:solidFill>
                  <a:srgbClr val="53170D"/>
                </a:solidFill>
                <a:latin typeface="Alegreya SC"/>
                <a:ea typeface="Alegreya SC"/>
                <a:cs typeface="Alegreya SC"/>
                <a:sym typeface="Alegreya SC"/>
              </a:rPr>
              <a:t>Blinding Gaze</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Starting at 1st level, your patron bestows upon you the ability to blind foes with your angelic power. As an action, you can cause each creature in a 30-foot cone originating from you to make a Constitution saving throw against your warlock spell save DC. The creatures that fail their saving throws are all blinded until the end of your next turn.</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Once you use this feature, you can't use it again until you finish a short or long rest.</a:t>
            </a:r>
          </a:p>
          <a:p>
            <a:pPr lvl="0" rtl="0">
              <a:lnSpc>
                <a:spcPct val="115000"/>
              </a:lnSpc>
              <a:spcBef>
                <a:spcPts val="400"/>
              </a:spcBef>
              <a:spcAft>
                <a:spcPts val="0"/>
              </a:spcAft>
              <a:buClr>
                <a:schemeClr val="dk1"/>
              </a:buClr>
              <a:buSzPct val="84615"/>
              <a:buFont typeface="Arial"/>
              <a:buNone/>
            </a:pPr>
            <a:r>
              <a:rPr lang="en" sz="1300">
                <a:solidFill>
                  <a:srgbClr val="53170D"/>
                </a:solidFill>
                <a:latin typeface="Alegreya SC"/>
                <a:ea typeface="Alegreya SC"/>
                <a:cs typeface="Alegreya SC"/>
                <a:sym typeface="Alegreya SC"/>
              </a:rPr>
              <a:t>Shimmering Shield</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At 6th level, you can call upon your patron to grant you protection. When you are hit by an attack, you can use your reaction to grant yourself +3 AC until the start of your next turn, potentially causing the attack to miss you. If the attack misses you, the attacker must succeed on a Dexterity saving throw against your warlock spell save DC or take the damage of the attack themselves.</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Once you use this feature, you can't use it again until you finish a short or long rest.</a:t>
            </a:r>
          </a:p>
          <a:p>
            <a:pPr lvl="0" rtl="0">
              <a:lnSpc>
                <a:spcPct val="115000"/>
              </a:lnSpc>
              <a:spcBef>
                <a:spcPts val="400"/>
              </a:spcBef>
              <a:buClr>
                <a:schemeClr val="dk1"/>
              </a:buClr>
              <a:buSzPct val="84615"/>
              <a:buFont typeface="Arial"/>
              <a:buNone/>
            </a:pPr>
            <a:r>
              <a:rPr lang="en" sz="1300">
                <a:solidFill>
                  <a:srgbClr val="53170D"/>
                </a:solidFill>
                <a:latin typeface="Alegreya SC"/>
                <a:ea typeface="Alegreya SC"/>
                <a:cs typeface="Alegreya SC"/>
                <a:sym typeface="Alegreya SC"/>
              </a:rPr>
              <a:t>Divine Awareness</a:t>
            </a:r>
          </a:p>
          <a:p>
            <a:pPr lvl="0" rtl="0">
              <a:lnSpc>
                <a:spcPct val="115000"/>
              </a:lnSpc>
              <a:spcBef>
                <a:spcPts val="0"/>
              </a:spcBef>
              <a:buClr>
                <a:schemeClr val="dk1"/>
              </a:buClr>
              <a:buSzPct val="122222"/>
              <a:buFont typeface="Arial"/>
              <a:buNone/>
            </a:pPr>
            <a:r>
              <a:rPr lang="en" sz="900">
                <a:solidFill>
                  <a:schemeClr val="dk1"/>
                </a:solidFill>
                <a:latin typeface="Times New Roman"/>
                <a:ea typeface="Times New Roman"/>
                <a:cs typeface="Times New Roman"/>
                <a:sym typeface="Times New Roman"/>
              </a:rPr>
              <a:t>At 10th level, your powerful insight allows you to know when a creature is lying. Whenever you touch a creature, you can feel when they tell an outright lie, but you do not know when a creature is telling half-truths or withholding information.</a:t>
            </a:r>
          </a:p>
          <a:p>
            <a:pPr lvl="0" rtl="0">
              <a:lnSpc>
                <a:spcPct val="115000"/>
              </a:lnSpc>
              <a:spcBef>
                <a:spcPts val="400"/>
              </a:spcBef>
              <a:spcAft>
                <a:spcPts val="0"/>
              </a:spcAft>
              <a:buClr>
                <a:schemeClr val="dk1"/>
              </a:buClr>
              <a:buSzPct val="84615"/>
              <a:buFont typeface="Arial"/>
              <a:buNone/>
            </a:pPr>
            <a:r>
              <a:rPr lang="en" sz="1300">
                <a:solidFill>
                  <a:srgbClr val="53170D"/>
                </a:solidFill>
                <a:latin typeface="Alegreya SC"/>
                <a:ea typeface="Alegreya SC"/>
                <a:cs typeface="Alegreya SC"/>
                <a:sym typeface="Alegreya SC"/>
              </a:rPr>
              <a:t>Wings of the Fallen</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Beginning at 14th level, you can gain the ability to grow a pair of black feathery wings from your back, gaining a flying speed equal to your current speed. You may create or dismiss these wings using a bonus action on your turn. While in flight, you may disengage as a bonus action.</a:t>
            </a:r>
          </a:p>
          <a:p>
            <a:pPr lvl="0" rtl="0">
              <a:lnSpc>
                <a:spcPct val="115000"/>
              </a:lnSpc>
              <a:spcBef>
                <a:spcPts val="0"/>
              </a:spcBef>
              <a:spcAft>
                <a:spcPts val="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You cannot create these wings while wearing armor, unless the armor is made to accommodate them, and clothing not made to accommodate your wings might be destroyed when you create them.</a:t>
            </a:r>
          </a:p>
          <a:p>
            <a:pPr lvl="0" rtl="0">
              <a:lnSpc>
                <a:spcPct val="138000"/>
              </a:lnSpc>
              <a:spcBef>
                <a:spcPts val="400"/>
              </a:spcBef>
              <a:spcAft>
                <a:spcPts val="600"/>
              </a:spcAft>
              <a:buNone/>
            </a:pPr>
            <a:r>
              <a:t/>
            </a:r>
            <a:endParaRPr sz="900">
              <a:solidFill>
                <a:schemeClr val="dk1"/>
              </a:solidFill>
            </a:endParaRPr>
          </a:p>
          <a:p>
            <a:pPr lvl="0" rtl="0">
              <a:lnSpc>
                <a:spcPct val="138000"/>
              </a:lnSpc>
              <a:spcBef>
                <a:spcPts val="0"/>
              </a:spcBef>
              <a:buNone/>
            </a:pPr>
            <a:r>
              <a:t/>
            </a:r>
            <a:endParaRPr sz="2000">
              <a:solidFill>
                <a:srgbClr val="5B0F00"/>
              </a:solidFill>
              <a:latin typeface="Alegreya SC"/>
              <a:ea typeface="Alegreya SC"/>
              <a:cs typeface="Alegreya SC"/>
              <a:sym typeface="Alegreya SC"/>
            </a:endParaRPr>
          </a:p>
          <a:p>
            <a:pPr lvl="0" rtl="0">
              <a:lnSpc>
                <a:spcPct val="115000"/>
              </a:lnSpc>
              <a:spcBef>
                <a:spcPts val="0"/>
              </a:spcBef>
              <a:buNone/>
            </a:pPr>
            <a:r>
              <a:t/>
            </a:r>
            <a:endParaRPr sz="900">
              <a:solidFill>
                <a:schemeClr val="dk1"/>
              </a:solidFill>
            </a:endParaRPr>
          </a:p>
          <a:p>
            <a:pPr lvl="0" rtl="0">
              <a:spcBef>
                <a:spcPts val="0"/>
              </a:spcBef>
              <a:buNone/>
            </a:pPr>
            <a:r>
              <a:t/>
            </a:r>
            <a:endParaRPr sz="900">
              <a:solidFill>
                <a:schemeClr val="dk1"/>
              </a:solidFill>
            </a:endParaRPr>
          </a:p>
          <a:p>
            <a:pPr lvl="0" rtl="0">
              <a:spcBef>
                <a:spcPts val="0"/>
              </a:spcBef>
              <a:buNone/>
            </a:pPr>
            <a:r>
              <a:t/>
            </a:r>
            <a:endParaRPr sz="900">
              <a:solidFill>
                <a:schemeClr val="dk1"/>
              </a:solidFill>
            </a:endParaRPr>
          </a:p>
        </p:txBody>
      </p:sp>
      <p:sp>
        <p:nvSpPr>
          <p:cNvPr id="56" name="Shape 56"/>
          <p:cNvSpPr txBox="1"/>
          <p:nvPr/>
        </p:nvSpPr>
        <p:spPr>
          <a:xfrm>
            <a:off x="348050" y="324675"/>
            <a:ext cx="3363000" cy="9464100"/>
          </a:xfrm>
          <a:prstGeom prst="rect">
            <a:avLst/>
          </a:prstGeom>
          <a:noFill/>
          <a:ln>
            <a:noFill/>
          </a:ln>
        </p:spPr>
        <p:txBody>
          <a:bodyPr anchorCtr="0" anchor="t" bIns="91425" lIns="91425" rIns="91425" wrap="square" tIns="91425">
            <a:noAutofit/>
          </a:bodyPr>
          <a:lstStyle/>
          <a:p>
            <a:pPr lvl="0" rtl="0">
              <a:lnSpc>
                <a:spcPct val="138000"/>
              </a:lnSpc>
              <a:spcBef>
                <a:spcPts val="0"/>
              </a:spcBef>
              <a:buNone/>
            </a:pPr>
            <a:r>
              <a:t/>
            </a:r>
            <a:endParaRPr sz="900">
              <a:solidFill>
                <a:schemeClr val="dk1"/>
              </a:solidFill>
            </a:endParaRPr>
          </a:p>
          <a:p>
            <a:pPr lvl="0" rtl="0">
              <a:lnSpc>
                <a:spcPct val="115000"/>
              </a:lnSpc>
              <a:spcBef>
                <a:spcPts val="1200"/>
              </a:spcBef>
              <a:spcAft>
                <a:spcPts val="200"/>
              </a:spcAft>
              <a:buNone/>
            </a:pPr>
            <a:r>
              <a:rPr lang="en" sz="1600">
                <a:solidFill>
                  <a:srgbClr val="53170D"/>
                </a:solidFill>
                <a:latin typeface="Alegreya SC"/>
                <a:ea typeface="Alegreya SC"/>
                <a:cs typeface="Alegreya SC"/>
                <a:sym typeface="Alegreya SC"/>
              </a:rPr>
              <a:t>The Fallen</a:t>
            </a:r>
          </a:p>
          <a:p>
            <a:pPr lvl="0" rtl="0">
              <a:lnSpc>
                <a:spcPct val="115000"/>
              </a:lnSpc>
              <a:spcBef>
                <a:spcPts val="0"/>
              </a:spcBef>
              <a:buClr>
                <a:schemeClr val="dk1"/>
              </a:buClr>
              <a:buSzPct val="122222"/>
              <a:buFont typeface="Arial"/>
              <a:buNone/>
            </a:pPr>
            <a:r>
              <a:rPr lang="en" sz="900">
                <a:solidFill>
                  <a:schemeClr val="dk1"/>
                </a:solidFill>
                <a:latin typeface="Times New Roman"/>
                <a:ea typeface="Times New Roman"/>
                <a:cs typeface="Times New Roman"/>
                <a:sym typeface="Times New Roman"/>
              </a:rPr>
              <a:t>You have made a pact with a fallen angel, an angel that has committed an evil act that has marked them as an outcast. The angel may have rebelled against the powers they once served, seeking rulership over evil rather than good. Or they may still strive to be redeemed, working for good among the mortals of the Material plane. The being may have created the pact to further either its goals of evil or its dreams of redemption. </a:t>
            </a:r>
          </a:p>
          <a:p>
            <a:pPr lvl="0" rtl="0">
              <a:lnSpc>
                <a:spcPct val="115000"/>
              </a:lnSpc>
              <a:spcBef>
                <a:spcPts val="400"/>
              </a:spcBef>
              <a:buNone/>
            </a:pPr>
            <a:r>
              <a:rPr lang="en" sz="1300">
                <a:solidFill>
                  <a:srgbClr val="53170D"/>
                </a:solidFill>
                <a:latin typeface="Alegreya SC"/>
                <a:ea typeface="Alegreya SC"/>
                <a:cs typeface="Alegreya SC"/>
                <a:sym typeface="Alegreya SC"/>
              </a:rPr>
              <a:t>Expanded Spell list</a:t>
            </a:r>
          </a:p>
          <a:p>
            <a:pPr lvl="0" rtl="0">
              <a:lnSpc>
                <a:spcPct val="115000"/>
              </a:lnSpc>
              <a:spcBef>
                <a:spcPts val="0"/>
              </a:spcBef>
              <a:buNone/>
            </a:pPr>
            <a:r>
              <a:rPr lang="en" sz="900">
                <a:latin typeface="Times New Roman"/>
                <a:ea typeface="Times New Roman"/>
                <a:cs typeface="Times New Roman"/>
                <a:sym typeface="Times New Roman"/>
              </a:rPr>
              <a:t>The Fallen lets you choose from an expanded list of spells when you learn a warlock spell. The following spells are added to the warlock spell list for you.</a:t>
            </a:r>
          </a:p>
          <a:p>
            <a:pPr lvl="0" rtl="0">
              <a:lnSpc>
                <a:spcPct val="115000"/>
              </a:lnSpc>
              <a:spcBef>
                <a:spcPts val="0"/>
              </a:spcBef>
              <a:buNone/>
            </a:pPr>
            <a:r>
              <a:t/>
            </a:r>
            <a:endParaRPr sz="900"/>
          </a:p>
          <a:p>
            <a:pPr lvl="0" rtl="0">
              <a:lnSpc>
                <a:spcPct val="115000"/>
              </a:lnSpc>
              <a:spcBef>
                <a:spcPts val="0"/>
              </a:spcBef>
              <a:buNone/>
            </a:pPr>
            <a:r>
              <a:rPr b="1" lang="en" sz="1100">
                <a:latin typeface="Alegreya Sans SC"/>
                <a:ea typeface="Alegreya Sans SC"/>
                <a:cs typeface="Alegreya Sans SC"/>
                <a:sym typeface="Alegreya Sans SC"/>
              </a:rPr>
              <a:t>Fallen Expanded Spells</a:t>
            </a:r>
          </a:p>
          <a:p>
            <a:pPr lvl="0" rtl="0">
              <a:lnSpc>
                <a:spcPct val="115000"/>
              </a:lnSpc>
              <a:spcBef>
                <a:spcPts val="0"/>
              </a:spcBef>
              <a:buNone/>
            </a:pPr>
            <a:r>
              <a:rPr b="1" lang="en" sz="900">
                <a:latin typeface="Times New Roman"/>
                <a:ea typeface="Times New Roman"/>
                <a:cs typeface="Times New Roman"/>
                <a:sym typeface="Times New Roman"/>
              </a:rPr>
              <a:t>Spell Level          Spells</a:t>
            </a:r>
          </a:p>
          <a:p>
            <a:pPr indent="0" lvl="0" marL="0" rtl="0">
              <a:lnSpc>
                <a:spcPct val="100000"/>
              </a:lnSpc>
              <a:spcBef>
                <a:spcPts val="0"/>
              </a:spcBef>
              <a:buNone/>
            </a:pPr>
            <a:r>
              <a:rPr b="1" lang="en" sz="900">
                <a:highlight>
                  <a:srgbClr val="D6E5C1"/>
                </a:highlight>
                <a:latin typeface="Times New Roman"/>
                <a:ea typeface="Times New Roman"/>
                <a:cs typeface="Times New Roman"/>
                <a:sym typeface="Times New Roman"/>
              </a:rPr>
              <a:t>      1st                  </a:t>
            </a:r>
            <a:r>
              <a:rPr i="1" lang="en" sz="900">
                <a:solidFill>
                  <a:schemeClr val="dk1"/>
                </a:solidFill>
                <a:highlight>
                  <a:srgbClr val="D6E5C1"/>
                </a:highlight>
                <a:latin typeface="Times New Roman"/>
                <a:ea typeface="Times New Roman"/>
                <a:cs typeface="Times New Roman"/>
                <a:sym typeface="Times New Roman"/>
              </a:rPr>
              <a:t>detect evil and good, command        </a:t>
            </a:r>
            <a:r>
              <a:rPr i="1" lang="en" sz="900">
                <a:solidFill>
                  <a:srgbClr val="D6E5C1"/>
                </a:solidFill>
                <a:highlight>
                  <a:srgbClr val="D6E5C1"/>
                </a:highlight>
                <a:latin typeface="Times New Roman"/>
                <a:ea typeface="Times New Roman"/>
                <a:cs typeface="Times New Roman"/>
                <a:sym typeface="Times New Roman"/>
              </a:rPr>
              <a:t>.</a:t>
            </a:r>
          </a:p>
          <a:p>
            <a:pPr indent="0" lvl="0" marL="0" rtl="0">
              <a:lnSpc>
                <a:spcPct val="100000"/>
              </a:lnSpc>
              <a:spcBef>
                <a:spcPts val="0"/>
              </a:spcBef>
              <a:buNone/>
            </a:pPr>
            <a:r>
              <a:rPr b="1" lang="en" sz="900">
                <a:latin typeface="Times New Roman"/>
                <a:ea typeface="Times New Roman"/>
                <a:cs typeface="Times New Roman"/>
                <a:sym typeface="Times New Roman"/>
              </a:rPr>
              <a:t>      2nd	             </a:t>
            </a:r>
            <a:r>
              <a:rPr i="1" lang="en" sz="900">
                <a:solidFill>
                  <a:schemeClr val="dk1"/>
                </a:solidFill>
                <a:latin typeface="Times New Roman"/>
                <a:ea typeface="Times New Roman"/>
                <a:cs typeface="Times New Roman"/>
                <a:sym typeface="Times New Roman"/>
              </a:rPr>
              <a:t>see invisibility, zone of truth</a:t>
            </a:r>
          </a:p>
          <a:p>
            <a:pPr indent="0" lvl="0" marL="0" rtl="0">
              <a:lnSpc>
                <a:spcPct val="100000"/>
              </a:lnSpc>
              <a:spcBef>
                <a:spcPts val="0"/>
              </a:spcBef>
              <a:buNone/>
            </a:pPr>
            <a:r>
              <a:rPr b="1" lang="en" sz="900">
                <a:highlight>
                  <a:srgbClr val="D6E5C1"/>
                </a:highlight>
                <a:latin typeface="Times New Roman"/>
                <a:ea typeface="Times New Roman"/>
                <a:cs typeface="Times New Roman"/>
                <a:sym typeface="Times New Roman"/>
              </a:rPr>
              <a:t>      3rd                 </a:t>
            </a:r>
            <a:r>
              <a:rPr i="1" lang="en" sz="900">
                <a:solidFill>
                  <a:schemeClr val="dk1"/>
                </a:solidFill>
                <a:highlight>
                  <a:srgbClr val="D6E5C1"/>
                </a:highlight>
                <a:latin typeface="Times New Roman"/>
                <a:ea typeface="Times New Roman"/>
                <a:cs typeface="Times New Roman"/>
                <a:sym typeface="Times New Roman"/>
              </a:rPr>
              <a:t>clairvoyance, tongues                      </a:t>
            </a:r>
            <a:r>
              <a:rPr i="1" lang="en" sz="900">
                <a:solidFill>
                  <a:srgbClr val="B6D7A8"/>
                </a:solidFill>
                <a:highlight>
                  <a:srgbClr val="D6E5C1"/>
                </a:highlight>
                <a:latin typeface="Times New Roman"/>
                <a:ea typeface="Times New Roman"/>
                <a:cs typeface="Times New Roman"/>
                <a:sym typeface="Times New Roman"/>
              </a:rPr>
              <a:t> </a:t>
            </a:r>
            <a:r>
              <a:rPr i="1" lang="en" sz="900">
                <a:solidFill>
                  <a:srgbClr val="D6E5C1"/>
                </a:solidFill>
                <a:highlight>
                  <a:srgbClr val="D6E5C1"/>
                </a:highlight>
                <a:latin typeface="Times New Roman"/>
                <a:ea typeface="Times New Roman"/>
                <a:cs typeface="Times New Roman"/>
                <a:sym typeface="Times New Roman"/>
              </a:rPr>
              <a:t>.</a:t>
            </a:r>
          </a:p>
          <a:p>
            <a:pPr lvl="0" rtl="0">
              <a:lnSpc>
                <a:spcPct val="100000"/>
              </a:lnSpc>
              <a:spcBef>
                <a:spcPts val="0"/>
              </a:spcBef>
              <a:buNone/>
            </a:pPr>
            <a:r>
              <a:rPr lang="en" sz="900">
                <a:latin typeface="Times New Roman"/>
                <a:ea typeface="Times New Roman"/>
                <a:cs typeface="Times New Roman"/>
                <a:sym typeface="Times New Roman"/>
              </a:rPr>
              <a:t>      </a:t>
            </a:r>
            <a:r>
              <a:rPr b="1" lang="en" sz="900">
                <a:latin typeface="Times New Roman"/>
                <a:ea typeface="Times New Roman"/>
                <a:cs typeface="Times New Roman"/>
                <a:sym typeface="Times New Roman"/>
              </a:rPr>
              <a:t>4th	             </a:t>
            </a:r>
            <a:r>
              <a:rPr i="1" lang="en" sz="900">
                <a:solidFill>
                  <a:schemeClr val="dk1"/>
                </a:solidFill>
                <a:latin typeface="Times New Roman"/>
                <a:ea typeface="Times New Roman"/>
                <a:cs typeface="Times New Roman"/>
                <a:sym typeface="Times New Roman"/>
              </a:rPr>
              <a:t>compulsion, divination</a:t>
            </a:r>
          </a:p>
          <a:p>
            <a:pPr lvl="0" rtl="0">
              <a:lnSpc>
                <a:spcPct val="100000"/>
              </a:lnSpc>
              <a:spcBef>
                <a:spcPts val="0"/>
              </a:spcBef>
              <a:buClr>
                <a:schemeClr val="dk1"/>
              </a:buClr>
              <a:buSzPct val="122222"/>
              <a:buFont typeface="Arial"/>
              <a:buNone/>
            </a:pPr>
            <a:r>
              <a:rPr b="1" lang="en" sz="900">
                <a:highlight>
                  <a:srgbClr val="D6E5C1"/>
                </a:highlight>
                <a:latin typeface="Times New Roman"/>
                <a:ea typeface="Times New Roman"/>
                <a:cs typeface="Times New Roman"/>
                <a:sym typeface="Times New Roman"/>
              </a:rPr>
              <a:t>      5th                 </a:t>
            </a:r>
            <a:r>
              <a:rPr i="1" lang="en" sz="900">
                <a:solidFill>
                  <a:schemeClr val="dk1"/>
                </a:solidFill>
                <a:highlight>
                  <a:srgbClr val="D6E5C1"/>
                </a:highlight>
                <a:latin typeface="Times New Roman"/>
                <a:ea typeface="Times New Roman"/>
                <a:cs typeface="Times New Roman"/>
                <a:sym typeface="Times New Roman"/>
              </a:rPr>
              <a:t>commune, dispel evil and good         </a:t>
            </a:r>
            <a:r>
              <a:rPr i="1" lang="en" sz="900">
                <a:solidFill>
                  <a:srgbClr val="D6E5C1"/>
                </a:solidFill>
                <a:highlight>
                  <a:srgbClr val="D6E5C1"/>
                </a:highlight>
                <a:latin typeface="Times New Roman"/>
                <a:ea typeface="Times New Roman"/>
                <a:cs typeface="Times New Roman"/>
                <a:sym typeface="Times New Roman"/>
              </a:rPr>
              <a:t>.</a:t>
            </a:r>
          </a:p>
          <a:p>
            <a:pPr lvl="0" rtl="0">
              <a:lnSpc>
                <a:spcPct val="115000"/>
              </a:lnSpc>
              <a:spcBef>
                <a:spcPts val="1000"/>
              </a:spcBef>
              <a:buNone/>
            </a:pPr>
            <a:r>
              <a:t/>
            </a:r>
            <a:endParaRPr sz="900"/>
          </a:p>
          <a:p>
            <a:pPr lvl="0" rtl="0">
              <a:lnSpc>
                <a:spcPct val="138000"/>
              </a:lnSpc>
              <a:spcBef>
                <a:spcPts val="0"/>
              </a:spcBef>
              <a:buNone/>
            </a:pPr>
            <a:r>
              <a:t/>
            </a:r>
            <a:endParaRPr sz="2400">
              <a:solidFill>
                <a:srgbClr val="660000"/>
              </a:solidFill>
              <a:latin typeface="Alegreya SC"/>
              <a:ea typeface="Alegreya SC"/>
              <a:cs typeface="Alegreya SC"/>
              <a:sym typeface="Alegreya SC"/>
            </a:endParaRPr>
          </a:p>
          <a:p>
            <a:pPr lvl="0" rtl="0">
              <a:lnSpc>
                <a:spcPct val="115000"/>
              </a:lnSpc>
              <a:spcBef>
                <a:spcPts val="0"/>
              </a:spcBef>
              <a:buNone/>
            </a:pPr>
            <a:r>
              <a:t/>
            </a:r>
            <a:endParaRPr sz="900">
              <a:solidFill>
                <a:schemeClr val="dk1"/>
              </a:solidFill>
            </a:endParaRPr>
          </a:p>
        </p:txBody>
      </p:sp>
      <p:cxnSp>
        <p:nvCxnSpPr>
          <p:cNvPr id="57" name="Shape 57"/>
          <p:cNvCxnSpPr/>
          <p:nvPr/>
        </p:nvCxnSpPr>
        <p:spPr>
          <a:xfrm flipH="1" rot="10800000">
            <a:off x="426950" y="999574"/>
            <a:ext cx="3284099" cy="6900"/>
          </a:xfrm>
          <a:prstGeom prst="straightConnector1">
            <a:avLst/>
          </a:prstGeom>
          <a:noFill/>
          <a:ln cap="flat" cmpd="sng" w="19050">
            <a:solidFill>
              <a:srgbClr val="B69A67"/>
            </a:solidFill>
            <a:prstDash val="solid"/>
            <a:round/>
            <a:headEnd len="lg" w="lg" type="none"/>
            <a:tailEnd len="lg" w="lg"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